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Five Freedoms: The First Amendment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6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First Amendment guarantees or protects:</a:t>
            </a:r>
          </a:p>
          <a:p>
            <a:pPr lvl="1"/>
            <a:r>
              <a:rPr lang="en-US" u="sng" dirty="0" smtClean="0"/>
              <a:t>Freedom of speech </a:t>
            </a:r>
          </a:p>
          <a:p>
            <a:pPr lvl="1"/>
            <a:r>
              <a:rPr lang="en-US" u="sng" dirty="0" smtClean="0"/>
              <a:t>Freedom of religion</a:t>
            </a:r>
          </a:p>
          <a:p>
            <a:pPr lvl="1"/>
            <a:r>
              <a:rPr lang="en-US" u="sng" dirty="0" smtClean="0"/>
              <a:t>Freedom of the press</a:t>
            </a:r>
          </a:p>
          <a:p>
            <a:pPr lvl="1"/>
            <a:r>
              <a:rPr lang="en-US" u="sng" dirty="0" smtClean="0"/>
              <a:t>The right to assemble</a:t>
            </a:r>
          </a:p>
          <a:p>
            <a:pPr lvl="1"/>
            <a:r>
              <a:rPr lang="en-US" u="sng" dirty="0" smtClean="0"/>
              <a:t>The right to petition the government for a redress of </a:t>
            </a:r>
            <a:r>
              <a:rPr lang="en-US" u="sng" dirty="0" err="1" smtClean="0"/>
              <a:t>greivances</a:t>
            </a:r>
            <a:r>
              <a:rPr lang="en-US" u="sng" dirty="0" smtClean="0"/>
              <a:t> 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Speech</a:t>
            </a:r>
            <a:endParaRPr lang="en-US" dirty="0"/>
          </a:p>
        </p:txBody>
      </p:sp>
      <p:pic>
        <p:nvPicPr>
          <p:cNvPr id="1026" name="Picture 2" descr="http://farm4.static.flickr.com/3464/3816836752_1c82248556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83359"/>
            <a:ext cx="6781800" cy="5574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Religion</a:t>
            </a:r>
            <a:endParaRPr lang="en-US" dirty="0"/>
          </a:p>
        </p:txBody>
      </p:sp>
      <p:pic>
        <p:nvPicPr>
          <p:cNvPr id="16386" name="Picture 2" descr="http://www.gcmin.org/wp-content/uploads/2013/01/coex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828800"/>
            <a:ext cx="8763001" cy="363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the Press</a:t>
            </a:r>
            <a:endParaRPr lang="en-US" dirty="0"/>
          </a:p>
        </p:txBody>
      </p:sp>
      <p:pic>
        <p:nvPicPr>
          <p:cNvPr id="17410" name="Picture 2" descr="http://www3.pictures.gi.zimbio.com/Meet+The+Press+VflpiCCSB3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18876"/>
            <a:ext cx="8458200" cy="5539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Right to Assemble</a:t>
            </a:r>
            <a:endParaRPr lang="en-US" dirty="0"/>
          </a:p>
        </p:txBody>
      </p:sp>
      <p:pic>
        <p:nvPicPr>
          <p:cNvPr id="18434" name="Picture 2" descr="http://media.brainz.org/uploads/2011/01/400martin_luther_king_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6248400" cy="5123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Right to Petition</a:t>
            </a:r>
            <a:endParaRPr lang="en-US" dirty="0"/>
          </a:p>
        </p:txBody>
      </p:sp>
      <p:pic>
        <p:nvPicPr>
          <p:cNvPr id="19458" name="Picture 2" descr="http://farm3.static.flickr.com/2048/2023457936_bdf7175c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83078"/>
            <a:ext cx="7620000" cy="5074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And While We’re At It…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Second Amendment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The right to keep and bear arms shall not be infringed (taken away)</a:t>
            </a:r>
            <a:endParaRPr lang="en-US" u="sng" dirty="0"/>
          </a:p>
        </p:txBody>
      </p:sp>
      <p:pic>
        <p:nvPicPr>
          <p:cNvPr id="20482" name="Picture 2" descr="C:\Users\The Rock\Desktop\American Civics\Unit 8-The Federal Republic\Rocket-launcher-6-30-10-co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5035295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1989</TotalTime>
  <Words>141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The Five Freedoms: The First Amendment</vt:lpstr>
      <vt:lpstr>The First Amendment</vt:lpstr>
      <vt:lpstr>Freedom of Speech</vt:lpstr>
      <vt:lpstr>Freedom of Religion</vt:lpstr>
      <vt:lpstr>Freedom of the Press</vt:lpstr>
      <vt:lpstr>The Right to Assemble</vt:lpstr>
      <vt:lpstr>The Right to Petition</vt:lpstr>
      <vt:lpstr>And While We’re At It…</vt:lpstr>
      <vt:lpstr>The Second Amendment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Five Freedoms: The First Amendment</dc:title>
  <dc:creator>Lawrence Ashley Staten</dc:creator>
  <cp:lastModifiedBy>Lawrence Staten</cp:lastModifiedBy>
  <cp:revision>5</cp:revision>
  <dcterms:created xsi:type="dcterms:W3CDTF">2012-07-18T22:04:25Z</dcterms:created>
  <dcterms:modified xsi:type="dcterms:W3CDTF">2017-02-23T13:06:35Z</dcterms:modified>
</cp:coreProperties>
</file>